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472" r:id="rId27"/>
    <p:sldId id="495" r:id="rId28"/>
    <p:sldId id="497" r:id="rId29"/>
    <p:sldId id="498" r:id="rId30"/>
    <p:sldId id="499" r:id="rId31"/>
    <p:sldId id="496" r:id="rId32"/>
    <p:sldId id="500" r:id="rId33"/>
    <p:sldId id="501" r:id="rId34"/>
    <p:sldId id="507" r:id="rId35"/>
    <p:sldId id="517" r:id="rId36"/>
    <p:sldId id="508" r:id="rId37"/>
    <p:sldId id="503" r:id="rId38"/>
    <p:sldId id="502" r:id="rId39"/>
    <p:sldId id="504" r:id="rId40"/>
    <p:sldId id="505" r:id="rId41"/>
    <p:sldId id="506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473" r:id="rId51"/>
  </p:sldIdLst>
  <p:sldSz cx="10160000" cy="5715000"/>
  <p:notesSz cx="9996488" cy="6865938"/>
  <p:embeddedFontLs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맑은 고딕 Semilight" panose="020B0502040204020203" pitchFamily="50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230" autoAdjust="0"/>
  </p:normalViewPr>
  <p:slideViewPr>
    <p:cSldViewPr snapToGrid="0">
      <p:cViewPr varScale="1">
        <p:scale>
          <a:sx n="129" d="100"/>
          <a:sy n="129" d="100"/>
        </p:scale>
        <p:origin x="13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4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https://wikidocs.net/book/922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01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53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26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79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14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45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8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97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8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9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28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8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31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3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10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45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8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57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11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1741621" y="3444057"/>
            <a:ext cx="9733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어디 가지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29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0175" y="3826251"/>
            <a:ext cx="743533" cy="74353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6545957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13898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2" name="곱셈 기호 1"/>
          <p:cNvSpPr/>
          <p:nvPr/>
        </p:nvSpPr>
        <p:spPr>
          <a:xfrm>
            <a:off x="7230748" y="3324688"/>
            <a:ext cx="1797728" cy="1797728"/>
          </a:xfrm>
          <a:prstGeom prst="mathMultiply">
            <a:avLst>
              <a:gd name="adj1" fmla="val 10187"/>
            </a:avLst>
          </a:prstGeom>
          <a:solidFill>
            <a:srgbClr val="F2B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39064" y="3295674"/>
            <a:ext cx="68320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사망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6872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06784" y="3444057"/>
            <a:ext cx="1443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처음부터 다시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71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615570" y="3923931"/>
            <a:ext cx="6137813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4546851"/>
            <a:ext cx="949911" cy="935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3923931"/>
            <a:ext cx="949911" cy="1558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259" y="2929245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25148" y="2398668"/>
            <a:ext cx="7793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148101" y="3821975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45334" y="4089197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2" y="3175979"/>
            <a:ext cx="610614" cy="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504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4338751" y="2301552"/>
            <a:ext cx="14363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친구랑 둘이 동시에 다른 위치로 갈 수는 없을까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5577" y="1364917"/>
            <a:ext cx="743533" cy="7435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1981" y="3177341"/>
            <a:ext cx="24465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저장포인트가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여기에 있으면 좋을 것 같은데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7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://ian-albert.com/games/super_mario_bros_maps/mario-2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" y="3515557"/>
            <a:ext cx="9914646" cy="6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23278" y="3258104"/>
            <a:ext cx="0" cy="506027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29418" y="2636667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943601" y="407780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885461" y="399938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337830" y="3845507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9185" y="2894700"/>
            <a:ext cx="247215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가서 버섯 얻음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2701771" y="2638151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741490" y="2291884"/>
            <a:ext cx="1922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맨 위로 접근</a:t>
            </a:r>
            <a:endParaRPr lang="ko-KR" altLang="en-US" sz="1300" dirty="0"/>
          </a:p>
        </p:txBody>
      </p:sp>
      <p:sp>
        <p:nvSpPr>
          <p:cNvPr id="28" name="직사각형 27"/>
          <p:cNvSpPr/>
          <p:nvPr/>
        </p:nvSpPr>
        <p:spPr>
          <a:xfrm>
            <a:off x="2273982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29" name="직사각형 28"/>
          <p:cNvSpPr/>
          <p:nvPr/>
        </p:nvSpPr>
        <p:spPr>
          <a:xfrm>
            <a:off x="5407309" y="2264227"/>
            <a:ext cx="17283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접근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4994031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7989753" y="4896910"/>
            <a:ext cx="148951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11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641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게임을 할 때 저장 포인트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파일 저장 포인트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변화를 기록해 두어 나중에 어떤 일을 했는지 돌아볼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과거의 특정 부분에서 무언가를 해보고 싶을 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써라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85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소스코드를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효과적으로 관리하기 위해 개발된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분산형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버전 관리 시스템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게임에서 저장했던 것처럼 파일 상태를 저장할 수 있는데 이를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이러하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78" y="2949134"/>
            <a:ext cx="6578386" cy="21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8973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작업을 위해서는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다루는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명령어 코드를 알아야 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 코드를 쉽게 제공하는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존재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수업에서는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사용할 것임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02643" y="2673546"/>
            <a:ext cx="4599305" cy="2481445"/>
            <a:chOff x="267599" y="3112160"/>
            <a:chExt cx="4599305" cy="2481445"/>
          </a:xfrm>
        </p:grpSpPr>
        <p:pic>
          <p:nvPicPr>
            <p:cNvPr id="9218" name="Picture 2" descr="https://t1.daumcdn.net/cfile/tistory/99777D335C80FFEE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9" y="3497883"/>
              <a:ext cx="4599305" cy="47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1014" y="3112160"/>
              <a:ext cx="176843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Git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명령어들의 예시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…</a:t>
              </a:r>
              <a:endParaRPr lang="ko-KR" altLang="en-US" sz="1300" dirty="0"/>
            </a:p>
          </p:txBody>
        </p:sp>
        <p:pic>
          <p:nvPicPr>
            <p:cNvPr id="9220" name="Picture 4" descr="https://t1.daumcdn.net/cfile/tistory/995F133E5C810039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78" y="4061602"/>
              <a:ext cx="4030345" cy="153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https://pbs.twimg.com/profile_images/907270522492383232/8wgOvccc_400x4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51" y="763653"/>
            <a:ext cx="1278286" cy="12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43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통한 커밋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97" y="2296694"/>
            <a:ext cx="4745962" cy="30289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13" y="3242439"/>
            <a:ext cx="3076575" cy="1352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92117" y="3914919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801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커밋을 통해 변경 흔적을 확인할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71509" y="2560822"/>
            <a:ext cx="8249565" cy="2853575"/>
            <a:chOff x="941029" y="1941062"/>
            <a:chExt cx="8249565" cy="28535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29" y="1941062"/>
              <a:ext cx="8249565" cy="285357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47782" y="2571471"/>
              <a:ext cx="3227417" cy="736272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39939" y="3922249"/>
              <a:ext cx="4522969" cy="872387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986855" y="2672320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지워진 부분</a:t>
              </a:r>
              <a:endParaRPr lang="ko-KR" altLang="en-US" sz="13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19415" y="4066054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추가된 부분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0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게임처럼 멀티 플레이를 하고 싶다면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외부의 누군가와 같이 협업하고자 한다면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서버를 사용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66713" y="2264227"/>
            <a:ext cx="4780431" cy="3009901"/>
            <a:chOff x="5170654" y="2404606"/>
            <a:chExt cx="4780431" cy="3009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654" y="2404606"/>
              <a:ext cx="4780431" cy="30099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788423" y="3158578"/>
              <a:ext cx="9973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원격 저장소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0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서버가 존재하나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가장 많이 사용됨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이용하자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22" y="2007807"/>
            <a:ext cx="2960013" cy="2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" y="3394832"/>
            <a:ext cx="9464040" cy="1909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4274" b="63875"/>
          <a:stretch/>
        </p:blipFill>
        <p:spPr>
          <a:xfrm>
            <a:off x="6248400" y="1798812"/>
            <a:ext cx="2444408" cy="31584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2240" y="3404992"/>
            <a:ext cx="746549" cy="354208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7170" name="Picture 2" descr="https://t1.daumcdn.net/cfile/tistory/99C4813A5C80AECA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1834412"/>
            <a:ext cx="4390339" cy="3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홈페이지에서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다운로드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42" name="Picture 2" descr="https://t1.daumcdn.net/cfile/tistory/99E5A4335C80B725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1" y="1941062"/>
            <a:ext cx="3217516" cy="30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프로그램 실행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1266" name="Picture 2" descr="https://t1.daumcdn.net/cfile/tistory/99A4E93B5C80B7B6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6" y="1798812"/>
            <a:ext cx="5777865" cy="3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아이디 등록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2290" name="Picture 2" descr="https://t1.daumcdn.net/cfile/tistory/993C2D365C80B7C9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" y="1798812"/>
            <a:ext cx="5899785" cy="35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1.daumcdn.net/cfile/tistory/99FCAA3F5C80B7D6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656563"/>
            <a:ext cx="3339465" cy="30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329530" y="2966720"/>
            <a:ext cx="1239520" cy="218471"/>
          </a:xfrm>
          <a:prstGeom prst="straightConnector1">
            <a:avLst/>
          </a:prstGeom>
          <a:ln w="28575">
            <a:solidFill>
              <a:srgbClr val="ED55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6" name="Picture 4" descr="https://t1.daumcdn.net/cfile/tistory/99DA1C3C5C80B7EA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69" y="1798812"/>
            <a:ext cx="6353077" cy="3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4" name="Picture 2" descr="https://t1.daumcdn.net/cfile/tistory/997DA7485C80B7FF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798812"/>
            <a:ext cx="6038493" cy="3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15362" name="Picture 2" descr="https://t1.daumcdn.net/cfile/tistory/99C2404F5C80B84E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205036"/>
            <a:ext cx="7574020" cy="21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내 컴퓨터로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먼저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주소를 복사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21" t="41185" r="17112" b="24148"/>
          <a:stretch/>
        </p:blipFill>
        <p:spPr>
          <a:xfrm>
            <a:off x="356819" y="2424724"/>
            <a:ext cx="9489440" cy="3000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7760" y="4185920"/>
            <a:ext cx="3423920" cy="41656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복사한 주소를 소스 경로에 입력하고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22" y="1848258"/>
            <a:ext cx="5341937" cy="35628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22991" y="1979728"/>
            <a:ext cx="1427036" cy="284499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65399" y="2198370"/>
            <a:ext cx="448360" cy="33528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61628" y="2758580"/>
            <a:ext cx="3782931" cy="2652572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목적지 경로에 원격 저장소를 확인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794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Commit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저장소에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해보기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실습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162792</TotalTime>
  <Words>1205</Words>
  <Application>Microsoft Office PowerPoint</Application>
  <PresentationFormat>사용자 지정</PresentationFormat>
  <Paragraphs>285</Paragraphs>
  <Slides>50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Calibri Light</vt:lpstr>
      <vt:lpstr>Wingdings</vt:lpstr>
      <vt:lpstr>Calibri</vt:lpstr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9043</cp:revision>
  <cp:lastPrinted>2017-05-12T04:33:51Z</cp:lastPrinted>
  <dcterms:created xsi:type="dcterms:W3CDTF">2016-12-25T12:14:15Z</dcterms:created>
  <dcterms:modified xsi:type="dcterms:W3CDTF">2019-10-16T08:22:43Z</dcterms:modified>
</cp:coreProperties>
</file>